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3" r:id="rId2"/>
  </p:sldIdLst>
  <p:sldSz cx="6858000" cy="9906000" type="A4"/>
  <p:notesSz cx="6858000" cy="9144000"/>
  <p:embeddedFontLst>
    <p:embeddedFont>
      <p:font typeface="Open Sans Bold" panose="020B0604020202020204" charset="0"/>
      <p:regular r:id="rId3"/>
    </p:embeddedFont>
    <p:embeddedFont>
      <p:font typeface="Poppins Bold" panose="020B0604020202020204" charset="0"/>
      <p:regular r:id="rId4"/>
      <p:bold r:id="rId5"/>
    </p:embeddedFont>
    <p:embeddedFont>
      <p:font typeface="Poppins Ultra-Bold" panose="020B0604020202020204" charset="0"/>
      <p:regular r:id="rId6"/>
    </p:embeddedFont>
  </p:embeddedFontLst>
  <p:defaultTextStyle>
    <a:defPPr>
      <a:defRPr lang="en-US"/>
    </a:defPPr>
    <a:lvl1pPr marL="0" algn="l" defTabSz="420075" rtl="0" eaLnBrk="1" latinLnBrk="0" hangingPunct="1">
      <a:defRPr sz="827" kern="1200">
        <a:solidFill>
          <a:schemeClr val="tx1"/>
        </a:solidFill>
        <a:latin typeface="+mn-lt"/>
        <a:ea typeface="+mn-ea"/>
        <a:cs typeface="+mn-cs"/>
      </a:defRPr>
    </a:lvl1pPr>
    <a:lvl2pPr marL="210038" algn="l" defTabSz="420075" rtl="0" eaLnBrk="1" latinLnBrk="0" hangingPunct="1">
      <a:defRPr sz="827" kern="1200">
        <a:solidFill>
          <a:schemeClr val="tx1"/>
        </a:solidFill>
        <a:latin typeface="+mn-lt"/>
        <a:ea typeface="+mn-ea"/>
        <a:cs typeface="+mn-cs"/>
      </a:defRPr>
    </a:lvl2pPr>
    <a:lvl3pPr marL="420075" algn="l" defTabSz="420075" rtl="0" eaLnBrk="1" latinLnBrk="0" hangingPunct="1">
      <a:defRPr sz="827" kern="1200">
        <a:solidFill>
          <a:schemeClr val="tx1"/>
        </a:solidFill>
        <a:latin typeface="+mn-lt"/>
        <a:ea typeface="+mn-ea"/>
        <a:cs typeface="+mn-cs"/>
      </a:defRPr>
    </a:lvl3pPr>
    <a:lvl4pPr marL="630113" algn="l" defTabSz="420075" rtl="0" eaLnBrk="1" latinLnBrk="0" hangingPunct="1">
      <a:defRPr sz="827" kern="1200">
        <a:solidFill>
          <a:schemeClr val="tx1"/>
        </a:solidFill>
        <a:latin typeface="+mn-lt"/>
        <a:ea typeface="+mn-ea"/>
        <a:cs typeface="+mn-cs"/>
      </a:defRPr>
    </a:lvl4pPr>
    <a:lvl5pPr marL="840151" algn="l" defTabSz="420075" rtl="0" eaLnBrk="1" latinLnBrk="0" hangingPunct="1">
      <a:defRPr sz="827" kern="1200">
        <a:solidFill>
          <a:schemeClr val="tx1"/>
        </a:solidFill>
        <a:latin typeface="+mn-lt"/>
        <a:ea typeface="+mn-ea"/>
        <a:cs typeface="+mn-cs"/>
      </a:defRPr>
    </a:lvl5pPr>
    <a:lvl6pPr marL="1050188" algn="l" defTabSz="420075" rtl="0" eaLnBrk="1" latinLnBrk="0" hangingPunct="1">
      <a:defRPr sz="827" kern="1200">
        <a:solidFill>
          <a:schemeClr val="tx1"/>
        </a:solidFill>
        <a:latin typeface="+mn-lt"/>
        <a:ea typeface="+mn-ea"/>
        <a:cs typeface="+mn-cs"/>
      </a:defRPr>
    </a:lvl6pPr>
    <a:lvl7pPr marL="1260226" algn="l" defTabSz="420075" rtl="0" eaLnBrk="1" latinLnBrk="0" hangingPunct="1">
      <a:defRPr sz="827" kern="1200">
        <a:solidFill>
          <a:schemeClr val="tx1"/>
        </a:solidFill>
        <a:latin typeface="+mn-lt"/>
        <a:ea typeface="+mn-ea"/>
        <a:cs typeface="+mn-cs"/>
      </a:defRPr>
    </a:lvl7pPr>
    <a:lvl8pPr marL="1470264" algn="l" defTabSz="420075" rtl="0" eaLnBrk="1" latinLnBrk="0" hangingPunct="1">
      <a:defRPr sz="827" kern="1200">
        <a:solidFill>
          <a:schemeClr val="tx1"/>
        </a:solidFill>
        <a:latin typeface="+mn-lt"/>
        <a:ea typeface="+mn-ea"/>
        <a:cs typeface="+mn-cs"/>
      </a:defRPr>
    </a:lvl8pPr>
    <a:lvl9pPr marL="1680301" algn="l" defTabSz="420075" rtl="0" eaLnBrk="1" latinLnBrk="0" hangingPunct="1">
      <a:defRPr sz="82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AFCFFF1C-7644-46A4-84FF-02F5D0C07AD1}">
          <p14:sldIdLst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001" userDrawn="1">
          <p15:clr>
            <a:srgbClr val="A4A3A4"/>
          </p15:clr>
        </p15:guide>
        <p15:guide id="2" pos="130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BB42"/>
    <a:srgbClr val="EC524F"/>
    <a:srgbClr val="8DC74F"/>
    <a:srgbClr val="DFB9B7"/>
    <a:srgbClr val="FFD9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1" d="100"/>
          <a:sy n="41" d="100"/>
        </p:scale>
        <p:origin x="2292" y="36"/>
      </p:cViewPr>
      <p:guideLst>
        <p:guide orient="horz" pos="1001"/>
        <p:guide pos="13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1204" y="987363"/>
            <a:ext cx="3526971" cy="68129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2407" y="1801091"/>
            <a:ext cx="2904565" cy="81225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08299" y="127283"/>
            <a:ext cx="933610" cy="2711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469" y="127283"/>
            <a:ext cx="2731674" cy="2711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772" y="2042414"/>
            <a:ext cx="3526971" cy="63126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7772" y="1347140"/>
            <a:ext cx="3526971" cy="695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469" y="741626"/>
            <a:ext cx="1832642" cy="209759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09267" y="741626"/>
            <a:ext cx="1832642" cy="209759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469" y="711461"/>
            <a:ext cx="1833363" cy="2965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7469" y="1007964"/>
            <a:ext cx="1833363" cy="18312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07827" y="711461"/>
            <a:ext cx="1834083" cy="2965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07827" y="1007964"/>
            <a:ext cx="1834083" cy="18312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469" y="126547"/>
            <a:ext cx="1365117" cy="53856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2291" y="126547"/>
            <a:ext cx="2319618" cy="271267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7469" y="665109"/>
            <a:ext cx="1365117" cy="21741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307" y="2224877"/>
            <a:ext cx="2489627" cy="26265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13307" y="283996"/>
            <a:ext cx="2489627" cy="190703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307" y="2487536"/>
            <a:ext cx="2489627" cy="37302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469" y="127283"/>
            <a:ext cx="3734440" cy="5297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469" y="741626"/>
            <a:ext cx="3734440" cy="2097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469" y="2945902"/>
            <a:ext cx="968188" cy="1692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704" y="2945902"/>
            <a:ext cx="1313970" cy="1692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73721" y="2945902"/>
            <a:ext cx="968188" cy="1692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Une image contenant capture d’écran, conception&#10;&#10;Le contenu généré par l’IA peut être incorrect.">
            <a:extLst>
              <a:ext uri="{FF2B5EF4-FFF2-40B4-BE49-F238E27FC236}">
                <a16:creationId xmlns:a16="http://schemas.microsoft.com/office/drawing/2014/main" id="{C0F233D6-0894-38FF-28F4-A7448AB94E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041" y="102272"/>
            <a:ext cx="6858000" cy="9701455"/>
          </a:xfrm>
          <a:prstGeom prst="rect">
            <a:avLst/>
          </a:prstGeom>
        </p:spPr>
      </p:pic>
      <p:sp>
        <p:nvSpPr>
          <p:cNvPr id="16" name="TextBox 59">
            <a:extLst>
              <a:ext uri="{FF2B5EF4-FFF2-40B4-BE49-F238E27FC236}">
                <a16:creationId xmlns:a16="http://schemas.microsoft.com/office/drawing/2014/main" id="{936EAF3D-250A-CA7C-A015-91C8EC12452F}"/>
              </a:ext>
            </a:extLst>
          </p:cNvPr>
          <p:cNvSpPr txBox="1"/>
          <p:nvPr/>
        </p:nvSpPr>
        <p:spPr>
          <a:xfrm>
            <a:off x="377125" y="9331642"/>
            <a:ext cx="5774217" cy="30777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200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Rendez-</a:t>
            </a:r>
            <a:r>
              <a:rPr lang="en-US" sz="2000" b="1" dirty="0" err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vous</a:t>
            </a:r>
            <a:r>
              <a:rPr lang="en-US" sz="200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: Salle Municipale</a:t>
            </a:r>
          </a:p>
        </p:txBody>
      </p:sp>
      <p:sp>
        <p:nvSpPr>
          <p:cNvPr id="35" name="Freeform 103">
            <a:extLst>
              <a:ext uri="{FF2B5EF4-FFF2-40B4-BE49-F238E27FC236}">
                <a16:creationId xmlns:a16="http://schemas.microsoft.com/office/drawing/2014/main" id="{81678525-F595-2B2C-1EB2-6EC6F827949E}"/>
              </a:ext>
            </a:extLst>
          </p:cNvPr>
          <p:cNvSpPr>
            <a:spLocks noChangeAspect="1"/>
          </p:cNvSpPr>
          <p:nvPr/>
        </p:nvSpPr>
        <p:spPr>
          <a:xfrm>
            <a:off x="381000" y="7490183"/>
            <a:ext cx="533400" cy="282217"/>
          </a:xfrm>
          <a:custGeom>
            <a:avLst/>
            <a:gdLst/>
            <a:ahLst/>
            <a:cxnLst/>
            <a:rect l="l" t="t" r="r" b="b"/>
            <a:pathLst>
              <a:path w="1677940" h="887783">
                <a:moveTo>
                  <a:pt x="0" y="0"/>
                </a:moveTo>
                <a:lnTo>
                  <a:pt x="1677940" y="0"/>
                </a:lnTo>
                <a:lnTo>
                  <a:pt x="1677940" y="887783"/>
                </a:lnTo>
                <a:lnTo>
                  <a:pt x="0" y="88778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97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37" name="TextBox 112">
            <a:extLst>
              <a:ext uri="{FF2B5EF4-FFF2-40B4-BE49-F238E27FC236}">
                <a16:creationId xmlns:a16="http://schemas.microsoft.com/office/drawing/2014/main" id="{AA6D3BD7-5890-6967-0B78-5CEA93AE21E3}"/>
              </a:ext>
            </a:extLst>
          </p:cNvPr>
          <p:cNvSpPr txBox="1">
            <a:spLocks noChangeAspect="1"/>
          </p:cNvSpPr>
          <p:nvPr/>
        </p:nvSpPr>
        <p:spPr>
          <a:xfrm>
            <a:off x="852628" y="7323270"/>
            <a:ext cx="5700572" cy="61555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2000" b="1" dirty="0">
                <a:solidFill>
                  <a:srgbClr val="FFFFFF"/>
                </a:solidFill>
                <a:ea typeface="Open Sans Bold"/>
                <a:cs typeface="Poppins Medium" panose="020B0502040204020203" pitchFamily="2" charset="0"/>
                <a:sym typeface="Open Sans Bold"/>
              </a:rPr>
              <a:t>Venez rencontrer le </a:t>
            </a:r>
            <a:r>
              <a:rPr lang="en-US" sz="2000" b="1" u="sng" dirty="0" err="1">
                <a:solidFill>
                  <a:srgbClr val="FFFFFF"/>
                </a:solidFill>
                <a:ea typeface="Open Sans Bold"/>
                <a:cs typeface="Poppins Medium" panose="020B0502040204020203" pitchFamily="2" charset="0"/>
                <a:sym typeface="Open Sans Bold"/>
              </a:rPr>
              <a:t>Responsable</a:t>
            </a:r>
            <a:r>
              <a:rPr lang="en-US" sz="2000" b="1" u="sng" dirty="0">
                <a:solidFill>
                  <a:srgbClr val="FFFFFF"/>
                </a:solidFill>
                <a:ea typeface="Open Sans Bold"/>
                <a:cs typeface="Poppins Medium" panose="020B0502040204020203" pitchFamily="2" charset="0"/>
                <a:sym typeface="Open Sans Bold"/>
              </a:rPr>
              <a:t> de Relation                       </a:t>
            </a:r>
            <a:r>
              <a:rPr lang="en-US" sz="2000" b="1" u="sng" dirty="0" err="1">
                <a:solidFill>
                  <a:srgbClr val="FFFFFF"/>
                </a:solidFill>
                <a:ea typeface="Open Sans Bold"/>
                <a:cs typeface="Poppins Medium" panose="020B0502040204020203" pitchFamily="2" charset="0"/>
                <a:sym typeface="Open Sans Bold"/>
              </a:rPr>
              <a:t>Collectivités</a:t>
            </a:r>
            <a:r>
              <a:rPr lang="en-US" sz="2000" b="1" dirty="0">
                <a:solidFill>
                  <a:srgbClr val="FFFFFF"/>
                </a:solidFill>
                <a:ea typeface="Open Sans Bold"/>
                <a:cs typeface="Poppins Medium" panose="020B0502040204020203" pitchFamily="2" charset="0"/>
                <a:sym typeface="Open Sans Bold"/>
              </a:rPr>
              <a:t> de la société XpFibre sur la commune  </a:t>
            </a:r>
          </a:p>
        </p:txBody>
      </p:sp>
      <p:sp>
        <p:nvSpPr>
          <p:cNvPr id="38" name="TextBox 113">
            <a:extLst>
              <a:ext uri="{FF2B5EF4-FFF2-40B4-BE49-F238E27FC236}">
                <a16:creationId xmlns:a16="http://schemas.microsoft.com/office/drawing/2014/main" id="{1A5E1A49-0193-B034-F809-121CC1AE5161}"/>
              </a:ext>
            </a:extLst>
          </p:cNvPr>
          <p:cNvSpPr txBox="1"/>
          <p:nvPr/>
        </p:nvSpPr>
        <p:spPr>
          <a:xfrm>
            <a:off x="2362200" y="6148626"/>
            <a:ext cx="4876800" cy="8617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en-US" sz="2800" b="1" dirty="0">
                <a:solidFill>
                  <a:srgbClr val="FFD951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                 </a:t>
            </a:r>
            <a:r>
              <a:rPr lang="en-US" sz="2800" b="1" dirty="0">
                <a:solidFill>
                  <a:srgbClr val="FFD951"/>
                </a:solidFill>
                <a:latin typeface="Poppins Bold"/>
                <a:ea typeface="Poppins Bold"/>
                <a:cs typeface="Poppins Bold"/>
                <a:sym typeface="Poppins Bold"/>
              </a:rPr>
              <a:t>PERMANENCE</a:t>
            </a:r>
          </a:p>
          <a:p>
            <a:pPr algn="just"/>
            <a:r>
              <a:rPr lang="en-US" sz="2800" b="1" dirty="0">
                <a:solidFill>
                  <a:srgbClr val="FFD951"/>
                </a:solidFill>
                <a:latin typeface="Poppins Bold" panose="00000800000000000000" charset="0"/>
                <a:ea typeface="Poppins Ultra-Bold"/>
                <a:cs typeface="Poppins Bold" panose="00000800000000000000" charset="0"/>
                <a:sym typeface="Poppins Ultra-Bold"/>
              </a:rPr>
              <a:t> FIBRE OPTIQUE – </a:t>
            </a:r>
            <a:r>
              <a:rPr lang="en-US" sz="2000" b="1" dirty="0">
                <a:solidFill>
                  <a:schemeClr val="bg1"/>
                </a:solidFill>
                <a:latin typeface="Poppins Bold" panose="00000800000000000000" charset="0"/>
                <a:ea typeface="Poppins Ultra-Bold"/>
                <a:cs typeface="Poppins Bold" panose="00000800000000000000" charset="0"/>
                <a:sym typeface="Poppins Ultra-Bold"/>
              </a:rPr>
              <a:t>EN MAIRIE</a:t>
            </a:r>
            <a:endParaRPr lang="en-US" sz="2800" b="1" dirty="0">
              <a:solidFill>
                <a:schemeClr val="bg1"/>
              </a:solidFill>
              <a:latin typeface="Poppins Bold" panose="00000800000000000000" charset="0"/>
              <a:ea typeface="Poppins Ultra-Bold"/>
              <a:cs typeface="Poppins Bold" panose="00000800000000000000" charset="0"/>
              <a:sym typeface="Poppins Ultra-Bold"/>
            </a:endParaRPr>
          </a:p>
        </p:txBody>
      </p:sp>
      <p:sp>
        <p:nvSpPr>
          <p:cNvPr id="39" name="TextBox 114">
            <a:extLst>
              <a:ext uri="{FF2B5EF4-FFF2-40B4-BE49-F238E27FC236}">
                <a16:creationId xmlns:a16="http://schemas.microsoft.com/office/drawing/2014/main" id="{6CF58E25-CA7A-A705-5C65-BC71AF6D48EE}"/>
              </a:ext>
            </a:extLst>
          </p:cNvPr>
          <p:cNvSpPr txBox="1"/>
          <p:nvPr/>
        </p:nvSpPr>
        <p:spPr>
          <a:xfrm>
            <a:off x="457062" y="1374430"/>
            <a:ext cx="4876800" cy="12926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n-US" sz="2800" b="1" dirty="0">
                <a:solidFill>
                  <a:srgbClr val="FFD951"/>
                </a:solidFill>
                <a:latin typeface="Poppins Bold" panose="00000800000000000000" charset="0"/>
                <a:ea typeface="Poppins Ultra-Bold"/>
                <a:cs typeface="Poppins Bold" panose="00000800000000000000" charset="0"/>
                <a:sym typeface="Poppins Ultra-Bold"/>
              </a:rPr>
              <a:t>DES QUESTIONS A PROPOS DE VOTRE RACCORDEMENT A LA FIBRE ?</a:t>
            </a:r>
          </a:p>
        </p:txBody>
      </p:sp>
      <p:pic>
        <p:nvPicPr>
          <p:cNvPr id="49" name="Image 48">
            <a:extLst>
              <a:ext uri="{FF2B5EF4-FFF2-40B4-BE49-F238E27FC236}">
                <a16:creationId xmlns:a16="http://schemas.microsoft.com/office/drawing/2014/main" id="{9E38E001-0338-4BC0-0AE2-2FBA83B5FAB3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23104" t="52793" r="-1" b="18420"/>
          <a:stretch/>
        </p:blipFill>
        <p:spPr>
          <a:xfrm>
            <a:off x="2362200" y="2137141"/>
            <a:ext cx="1944763" cy="364690"/>
          </a:xfrm>
          <a:prstGeom prst="rect">
            <a:avLst/>
          </a:prstGeom>
        </p:spPr>
      </p:pic>
      <p:sp>
        <p:nvSpPr>
          <p:cNvPr id="62" name="TextBox 112">
            <a:extLst>
              <a:ext uri="{FF2B5EF4-FFF2-40B4-BE49-F238E27FC236}">
                <a16:creationId xmlns:a16="http://schemas.microsoft.com/office/drawing/2014/main" id="{D194478D-FEF0-739E-262D-BCD313B8CC9B}"/>
              </a:ext>
            </a:extLst>
          </p:cNvPr>
          <p:cNvSpPr txBox="1">
            <a:spLocks noChangeAspect="1"/>
          </p:cNvSpPr>
          <p:nvPr/>
        </p:nvSpPr>
        <p:spPr>
          <a:xfrm>
            <a:off x="654131" y="331839"/>
            <a:ext cx="6099326" cy="4924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600" b="1" dirty="0">
                <a:solidFill>
                  <a:srgbClr val="7DBB42"/>
                </a:solidFill>
                <a:latin typeface="Poppins Bold" panose="00000800000000000000" charset="0"/>
                <a:ea typeface="Open Sans Bold"/>
                <a:cs typeface="Poppins Bold" panose="00000800000000000000" charset="0"/>
                <a:sym typeface="Open Sans Bold"/>
              </a:rPr>
              <a:t>LA FIN DU CUIVRE APPROCHE </a:t>
            </a:r>
            <a:r>
              <a:rPr lang="en-US" sz="1600" b="1" dirty="0">
                <a:solidFill>
                  <a:srgbClr val="8DC74F"/>
                </a:solidFill>
                <a:latin typeface="Poppins Bold" panose="00000800000000000000" charset="0"/>
                <a:ea typeface="Open Sans Bold"/>
                <a:cs typeface="Poppins Bold" panose="00000800000000000000" charset="0"/>
                <a:sym typeface="Open Sans Bold"/>
              </a:rPr>
              <a:t>- PASSEZ A LA FIBRE SANS ATTENDRE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1C556770-81CA-089A-FC85-17E0FBA59C08}"/>
              </a:ext>
            </a:extLst>
          </p:cNvPr>
          <p:cNvSpPr txBox="1"/>
          <p:nvPr/>
        </p:nvSpPr>
        <p:spPr>
          <a:xfrm>
            <a:off x="788431" y="8305800"/>
            <a:ext cx="1982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dirty="0">
                <a:solidFill>
                  <a:srgbClr val="EC524F"/>
                </a:solidFill>
              </a:rPr>
              <a:t>Mardi 06 janvier-17H00</a:t>
            </a: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1E927477-E885-24C3-D4EE-74076245928E}"/>
              </a:ext>
            </a:extLst>
          </p:cNvPr>
          <p:cNvSpPr txBox="1"/>
          <p:nvPr/>
        </p:nvSpPr>
        <p:spPr>
          <a:xfrm>
            <a:off x="4068994" y="8324449"/>
            <a:ext cx="22773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dirty="0">
                <a:solidFill>
                  <a:srgbClr val="EC524F"/>
                </a:solidFill>
              </a:rPr>
              <a:t>Mardi 27 janvier -17H00</a:t>
            </a:r>
          </a:p>
        </p:txBody>
      </p:sp>
      <p:pic>
        <p:nvPicPr>
          <p:cNvPr id="65" name="Image 64">
            <a:extLst>
              <a:ext uri="{FF2B5EF4-FFF2-40B4-BE49-F238E27FC236}">
                <a16:creationId xmlns:a16="http://schemas.microsoft.com/office/drawing/2014/main" id="{E5E26412-360C-7D84-1560-1014E85F5AB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58581" y="822427"/>
            <a:ext cx="915636" cy="430887"/>
          </a:xfrm>
          <a:prstGeom prst="rect">
            <a:avLst/>
          </a:prstGeom>
        </p:spPr>
      </p:pic>
      <p:cxnSp>
        <p:nvCxnSpPr>
          <p:cNvPr id="67" name="Connecteur droit 66">
            <a:extLst>
              <a:ext uri="{FF2B5EF4-FFF2-40B4-BE49-F238E27FC236}">
                <a16:creationId xmlns:a16="http://schemas.microsoft.com/office/drawing/2014/main" id="{70080465-F3DD-5C1C-8887-4B1064585D68}"/>
              </a:ext>
            </a:extLst>
          </p:cNvPr>
          <p:cNvCxnSpPr/>
          <p:nvPr/>
        </p:nvCxnSpPr>
        <p:spPr>
          <a:xfrm>
            <a:off x="2191581" y="990600"/>
            <a:ext cx="2286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BAD67621-FE58-69BB-4A34-11355CE94FC3}"/>
              </a:ext>
            </a:extLst>
          </p:cNvPr>
          <p:cNvSpPr/>
          <p:nvPr/>
        </p:nvSpPr>
        <p:spPr>
          <a:xfrm>
            <a:off x="273131" y="685800"/>
            <a:ext cx="2497796" cy="5054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800" b="1" dirty="0">
                <a:solidFill>
                  <a:srgbClr val="C00000"/>
                </a:solidFill>
              </a:rPr>
              <a:t>AIGREFEUILLE</a:t>
            </a:r>
          </a:p>
        </p:txBody>
      </p:sp>
    </p:spTree>
    <p:extLst>
      <p:ext uri="{BB962C8B-B14F-4D97-AF65-F5344CB8AC3E}">
        <p14:creationId xmlns:p14="http://schemas.microsoft.com/office/powerpoint/2010/main" val="3974076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</Words>
  <Application>Microsoft Office PowerPoint</Application>
  <PresentationFormat>Format A4 (210 x 297 mm)</PresentationFormat>
  <Paragraphs>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Open Sans Bold</vt:lpstr>
      <vt:lpstr>Calibri</vt:lpstr>
      <vt:lpstr>Poppins Bold</vt:lpstr>
      <vt:lpstr>Poppins Ultra-Bold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VOUS AVEZ DES QUESTIONS A PROPOS DE VOTRE RACCORDEMENT A LA FIBRE ?</dc:title>
  <dc:creator>Alexi Caristan</dc:creator>
  <cp:lastModifiedBy>CARISTAN, Yvon</cp:lastModifiedBy>
  <cp:revision>15</cp:revision>
  <dcterms:created xsi:type="dcterms:W3CDTF">2006-08-16T00:00:00Z</dcterms:created>
  <dcterms:modified xsi:type="dcterms:W3CDTF">2025-10-01T06:46:24Z</dcterms:modified>
  <dc:identifier>DAGkFDMjFpk</dc:identifier>
</cp:coreProperties>
</file>